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Roboto Slab" panose="020B0604020202020204" charset="0"/>
      <p:regular r:id="rId12"/>
    </p:embeddedFont>
    <p:embeddedFont>
      <p:font typeface="Roboto" panose="020B0604020202020204" charset="0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 Nazanin" panose="00000400000000000000" pitchFamily="2" charset="-78"/>
      <p:regular r:id="rId2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03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694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79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451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881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075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860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5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444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693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42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2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8675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44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54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482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53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48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071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42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472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61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5878" y="133173"/>
            <a:ext cx="922351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a-IR" sz="3200" b="1" dirty="0"/>
              <a:t/>
            </a:r>
            <a:br>
              <a:rPr lang="fa-IR" sz="3200" b="1" dirty="0"/>
            </a:br>
            <a:r>
              <a:rPr lang="fa-IR" sz="3200" b="1" dirty="0">
                <a:cs typeface="B Nazanin" panose="00000400000000000000" pitchFamily="2" charset="-78"/>
              </a:rPr>
              <a:t>بسم الله الرحمن الرحیم</a:t>
            </a:r>
            <a:br>
              <a:rPr lang="fa-IR" sz="3200" b="1" dirty="0">
                <a:cs typeface="B Nazanin" panose="00000400000000000000" pitchFamily="2" charset="-78"/>
              </a:rPr>
            </a:br>
            <a:r>
              <a:rPr lang="fa-IR" sz="3200" b="1" dirty="0">
                <a:cs typeface="B Nazanin" panose="00000400000000000000" pitchFamily="2" charset="-78"/>
              </a:rPr>
              <a:t>ارائه گزارش سمینار</a:t>
            </a:r>
            <a:br>
              <a:rPr lang="fa-IR" sz="3200" b="1" dirty="0">
                <a:cs typeface="B Nazanin" panose="00000400000000000000" pitchFamily="2" charset="-78"/>
              </a:rPr>
            </a:br>
            <a:r>
              <a:rPr lang="fa-IR" sz="3200" b="1" dirty="0">
                <a:cs typeface="B Nazanin" panose="00000400000000000000" pitchFamily="2" charset="-78"/>
              </a:rPr>
              <a:t>استاد: دکتر سید علی ابراهیمی رضوی</a:t>
            </a:r>
            <a:br>
              <a:rPr lang="fa-IR" sz="3200" b="1" dirty="0">
                <a:cs typeface="B Nazanin" panose="00000400000000000000" pitchFamily="2" charset="-78"/>
              </a:rPr>
            </a:br>
            <a:r>
              <a:rPr lang="fa-IR" sz="3200" b="1" dirty="0">
                <a:cs typeface="B Nazanin" panose="00000400000000000000" pitchFamily="2" charset="-78"/>
              </a:rPr>
              <a:t>دانشجو: </a:t>
            </a:r>
            <a:r>
              <a:rPr lang="fa-IR" sz="3200" b="1" dirty="0" smtClean="0">
                <a:cs typeface="B Nazanin" panose="00000400000000000000" pitchFamily="2" charset="-78"/>
              </a:rPr>
              <a:t>رضا آزادمهر</a:t>
            </a:r>
            <a:r>
              <a:rPr lang="fa-IR" sz="3200" b="1" dirty="0"/>
              <a:t/>
            </a:r>
            <a:br>
              <a:rPr lang="fa-IR" sz="3200" b="1" dirty="0"/>
            </a:br>
            <a:r>
              <a:rPr lang="fa-IR" sz="3200" b="1" dirty="0"/>
              <a:t> </a:t>
            </a:r>
            <a:endParaRPr lang="en-US" sz="3200" b="1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1275220" y="5575931"/>
            <a:ext cx="11540836" cy="1655762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4000" b="1" dirty="0">
                <a:cs typeface="B Nazanin" panose="00000400000000000000" pitchFamily="2" charset="-78"/>
              </a:rPr>
              <a:t>موضوع:مدل پذیرش فناوری برای رایانش ابری، هوش مصنوعی داستان‌سرایی، و برنامه مدیریت ریسک و مجوز فدرال</a:t>
            </a:r>
            <a:endParaRPr lang="en-US" sz="4000" b="1" dirty="0">
              <a:cs typeface="B Nazanin" panose="00000400000000000000" pitchFamily="2" charset="-78"/>
            </a:endParaRPr>
          </a:p>
          <a:p>
            <a:pPr marL="0" indent="0" algn="ctr"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4045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6974"/>
            <a:ext cx="7556421" cy="156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هوش مصنوعی مکالمه ای و یادگیری ماشینی در دولت فدرال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این ارائه به بررسی چالش‌ها و فرصت‌های مرتبط با استفاده از هوش مصنوعی مکالمه‌ای و یادگیری ماشینی در دولت فدرال می‌پردازد. هدف این ارائه، ارائه یک دیدگاه جامع و راهنمایی برای تصمیم‌گیرندگان و مجریان دولتی در این حوزه فناوری است.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7081" y="14370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تعاریف و مفاهیم کلیدی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40252" y="2953822"/>
            <a:ext cx="4196358" cy="3484364"/>
          </a:xfrm>
          <a:prstGeom prst="roundRect">
            <a:avLst>
              <a:gd name="adj" fmla="val 976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058995" y="3180636"/>
            <a:ext cx="3550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هوش مصنوعی مکالمه‌ای (CAI)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867067" y="3671054"/>
            <a:ext cx="37427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هوش مصنوعی مکالمه‌ای در صنایع و پلتفرم‌های مختلف رواج یافته و به پیشرفت‌های فناوری دامن زده است. ترکیب CAI و یادگیری ماشین (ML) منجر به توسعه سیستم‌های امن‌تری در زمینه اینترنت اشیا (IoT) و رایانش ابری شده است.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7081" y="2953822"/>
            <a:ext cx="4196358" cy="3484364"/>
          </a:xfrm>
          <a:prstGeom prst="roundRect">
            <a:avLst>
              <a:gd name="adj" fmla="val 976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897642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یادگیری ماشین (ML)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895" y="367105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یادگیری ماشینی نیز به دلیلی مشابه با CAI هنگامی رخ می‌دهند که نوآوری به‌درستی مدیریت شود. روش‌ها و رویکردهای جدید در یادگیری ماشین مورد توجه قرار گرفته‌اند.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909" y="2953822"/>
            <a:ext cx="4196358" cy="3484364"/>
          </a:xfrm>
          <a:prstGeom prst="roundRect">
            <a:avLst>
              <a:gd name="adj" fmla="val 976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789069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اینترنت اشیا (IoT)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723" y="3671054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پیشرفت‌های اخیر در حوزه CAI و ML به شکل قابل توجهی به توسعه سیستم‌های جدید و امن‌تر مبتنی بر اینترنت اشیا و رایانش ابری کمک کرده‌اند.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3374" y="1859393"/>
            <a:ext cx="5738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مجوز فدرال (FedRAMP)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93667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استانداردسازی امنیت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FedRAMP یک برنامه سراسری دولت ایالات متحده است که رویکردی استاندارد برای ارزیابی امنیتی، مجوز و نظارت مستمر بر ارائه‌دهندگان خدمات ابری (CSP) ارائه می‌دهد.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475809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حفاظت از داده‌ها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هدف FedRAMP اطمینان از امنیت و حریم خصوصی داده‌های فدرال ذخیره شده و پردازش شده در محیط‌های رایانش ابری است.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01494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نظارت مستمر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FedRAMP تأکید زیادی بر نظارت مستمر دارد تا اطمینان حاصل کند که CSPها همچنان به الزامات امنیتی پایبند هستند.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27540" y="612458"/>
            <a:ext cx="6138505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هوش مصنوعی داستان‌گویی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97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142542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کاربردهای جدید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7954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حوزه هوش مصنوعی (AI) افق‌های جدیدی را برای داستان‌گویی ایجاد کرده است و پژوهشگران به بررسی کاربردها و پیامدهای مختلف این تکنولوژی در این زمینه پرداخته‌اند.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597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2542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انقلاب در خلق داستان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77954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مطالعات متعددی به بررسی یکپارچگی هوش مصنوعی در فرایند داستان‌گویی پرداخته‌اند و پتانسیل آن را برای انقلابی کردن در خلق و روایت داستان‌ها مورد توجه قرار داده‌اند.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597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142542" y="584715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ملاحظات اخلاقی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7954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پیامدهای اخلاقی استفاده از هوش مصنوعی در داستان‌گویی نیز به عنوان یکی از مباحث مهم مورد توجه قرار گرفته است و تأکید بر رعایت اصول اخلاقی در این حوزه شده است.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75535" y="1279684"/>
            <a:ext cx="5974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چالش‌های پذیرش CAIML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839908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8024932" y="2668786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777859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نگرانی‌های امنیتی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685348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بسیاری از سازمان‌های دولتی نگرانی‌های زیادی در خصوص حریم خصوصی داده‌ها و امنیت اطلاعات دارند. این نگرانی‌ها به‌ویژه در استفاده از رایانش ابری بیشتر احساس می‌شود.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948232" y="25837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4109442" y="266878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86182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مقررات قانونی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671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قوانین موجود در بسیاری از کشورها هنوز برای مدیریت و نظارت بر فناوری‌های نوین به‌ویژه در زمینه حریم خصوصی و امنیت داده‌ها به‌روز نشده‌اند.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39908" y="57335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8003262" y="5818584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777859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مقاومت فرهنگی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3790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بسیاری از کارکنان دولتی به دلیل ترس از تغییر و مقاومت در برابر نوآوری‌ها، از پذیرش فناوری‌های جدید امتناع می‌کنند.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723" y="3639979"/>
            <a:ext cx="76698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مزایای پذیرش فناوری‌های هوشمند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635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001375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افزایش کارایی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15857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استفاده از هوش مصنوعی برای تحلیل داده‌ها و پیش‌بینی روندها می‌تواند فرایندهای تصمیم‌گیری را سریع‌تر و دقیق‌تر کند.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720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4046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کاهش هزینه‌ها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823" y="597312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با استفاده از رایانش ابری، سازمان‌های دولتی می‌توانند از زیرساخت‌های مقیاس‌پذیر بهره‌مند شوند و هزینه‌های مربوط به نگهداری و به‌روزرسانی سرورها را کاهش دهند.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686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9427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بهبود خدمات عمومی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909" y="597312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استفاده از این فناوری‌ها باعث می‌شود که سازمان‌ها بتوانند خدمات خود را به طور مؤثرتری به شهروندان ارائه دهند.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6021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نقش امنیت داده‌ها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سیاست‌های امنیتی قوی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سازمان‌های دولتی برای پذیرش فناوری‌های جدید نیاز به سیاست‌های امنیتی قوی و مشخص دارند.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30628" y="4194453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79721" y="2498646"/>
            <a:ext cx="3112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الگوریتم‌های هوش مصنوعی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298906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استفاده از الگوریتم‌های هوش مصنوعی برای شناسایی تهدیدات سایبری و تقویت امنیت داده‌ها می‌تواند به این سازمان‌ها کمک کند.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11848" y="3243382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857256" y="4588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به‌روزرسانی قوانین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93790" y="5078730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چالش‌های قانونی یکی از موانع عمده در پذیرش این فناوری‌ها در سازمان‌های دولتی است. اصلاح قوانین و مقررات برای همراستایی با پیشرفت‌های فناوری ضروری است.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689408" y="5969556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66021" y="2373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جمع‌بندی و نتیجه‌گیری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229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پرورش یک فرهنگ نوآوری و یادگیری مداوم برای موفقیت در پذیرش CAIML در رایانش ابری در سازمان‌های دولتی فدرال از اهمیت بالایی برخوردار است. چنین فرهنگی آزمایش، همکاری و انطباق‌پذیری را تشویق می‌کند.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بررسی پتانسیل هوش مصنوعی داستان‌گویی در تقویت امنیت داده‌ها و تطابق با FedRAMP به بینش‌های مهمی دست یافت. هوش مصنوعی داستان‌گویی یک رویکرد نوآورانه برای تجزیه‌وتحلیل و تجسم الگوهای داده‌ای ارائه داد.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</TotalTime>
  <Words>717</Words>
  <Application>Microsoft Office PowerPoint</Application>
  <PresentationFormat>Custom</PresentationFormat>
  <Paragraphs>63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Roboto Slab</vt:lpstr>
      <vt:lpstr>Roboto</vt:lpstr>
      <vt:lpstr>Arial</vt:lpstr>
      <vt:lpstr>Calibri Light</vt:lpstr>
      <vt:lpstr>Calibri</vt:lpstr>
      <vt:lpstr>B Nazanin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r.azadmehr</cp:lastModifiedBy>
  <cp:revision>5</cp:revision>
  <dcterms:created xsi:type="dcterms:W3CDTF">2025-02-09T07:13:46Z</dcterms:created>
  <dcterms:modified xsi:type="dcterms:W3CDTF">2025-02-13T05:57:20Z</dcterms:modified>
</cp:coreProperties>
</file>